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Gidole" panose="020B0604020202020204" charset="0"/>
      <p:regular r:id="rId54"/>
    </p:embeddedFont>
    <p:embeddedFont>
      <p:font typeface="Poppins Medium" panose="020B0600000101010101" charset="-127"/>
      <p:regular r:id="rId55"/>
      <p:italic r:id="rId56"/>
    </p:embeddedFont>
    <p:embeddedFont>
      <p:font typeface="MankSans" panose="020B0600000101010101"/>
      <p:regular r:id="rId57"/>
      <p:italic r:id="rId58"/>
    </p:embeddedFont>
    <p:embeddedFont>
      <p:font typeface="나눔바른고딕" panose="020B0603020101020101" pitchFamily="50" charset="-127"/>
      <p:regular r:id="rId59"/>
      <p:bold r:id="rId60"/>
    </p:embeddedFont>
    <p:embeddedFont>
      <p:font typeface="나눔스퀘어_ac ExtraBold" panose="020B0600000101010101" pitchFamily="50" charset="-127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96198" autoAdjust="0"/>
  </p:normalViewPr>
  <p:slideViewPr>
    <p:cSldViewPr>
      <p:cViewPr varScale="1">
        <p:scale>
          <a:sx n="111" d="100"/>
          <a:sy n="111" d="100"/>
        </p:scale>
        <p:origin x="114" y="120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78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jpeg"/><Relationship Id="rId5" Type="http://schemas.openxmlformats.org/officeDocument/2006/relationships/image" Target="../media/image86.jpeg"/><Relationship Id="rId10" Type="http://schemas.openxmlformats.org/officeDocument/2006/relationships/image" Target="../media/image91.jpg"/><Relationship Id="rId4" Type="http://schemas.openxmlformats.org/officeDocument/2006/relationships/image" Target="../media/image2.png"/><Relationship Id="rId9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61" y="4221096"/>
              <a:ext cx="698195" cy="69819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17" y="2996952"/>
            <a:ext cx="1298347" cy="15724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97" y="2765236"/>
            <a:ext cx="1899042" cy="18990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13" y="2708920"/>
            <a:ext cx="1957806" cy="195780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6297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1966" y="1994179"/>
            <a:ext cx="2018995" cy="4315142"/>
            <a:chOff x="261966" y="1994179"/>
            <a:chExt cx="2018995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66" y="2488740"/>
              <a:ext cx="2018995" cy="20189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05976" y="1994179"/>
            <a:ext cx="1878835" cy="4315142"/>
            <a:chOff x="2905976" y="1994179"/>
            <a:chExt cx="1878835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76" y="2558820"/>
              <a:ext cx="1878835" cy="1878835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5329" y="4849729"/>
                <a:ext cx="698195" cy="69819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128" y="2819304"/>
              <a:ext cx="1930609" cy="19306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76673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4" y="5384249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5023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1022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8014" y="4200678"/>
            <a:ext cx="389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부동산 시장을 개선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경쟁력을 강화한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부동산 거래로 사회적 신뢰 개선을 위해 노력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0637" y="5600273"/>
            <a:ext cx="43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완료까지 필요한 과정을 한 번에 끝낼 수 있는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대출부터 확정일자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등기까지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=""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플렛폼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1" y="4462914"/>
            <a:ext cx="632084" cy="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16595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5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371506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582869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50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070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400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억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424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xmlns="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xmlns="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xmlns="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0994" y="402208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 플랫폼으로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무한책임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77677" y="5703639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서비스를 통한 시너지를 확대하여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사업모델을 완성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82860" y="4022080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한계를 넘어서는 시스템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개선하는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강화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27369" y="5703639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완벽하고 신속한 의사결정 지원 시스템 구축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시세조회 알림 및 매물 검색 회신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987198"/>
            <a:chOff x="7994414" y="2068700"/>
            <a:chExt cx="3633319" cy="987198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532678"/>
              <a:ext cx="363331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69177" y="3802254"/>
                      <a:ext cx="695313" cy="69531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76505" y="5327333"/>
                      <a:ext cx="875995" cy="87599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355951" y="4040279"/>
              <a:ext cx="946313" cy="5973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00834" y="2146921"/>
                    <a:ext cx="516855" cy="5158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946" y="3258362"/>
                    <a:ext cx="628951" cy="6289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716" y="4522432"/>
                    <a:ext cx="540397" cy="5403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0550" y="5709952"/>
                    <a:ext cx="580051" cy="58005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614260"/>
            <a:chOff x="407368" y="1996677"/>
            <a:chExt cx="10693188" cy="4614260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876435"/>
              <a:chOff x="6420036" y="2734502"/>
              <a:chExt cx="4680520" cy="387643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2344" y="4797152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0214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99" y="4509120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9776" y="2852936"/>
                <a:ext cx="8643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LIEK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83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7669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085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34946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587766"/>
            <a:ext cx="12049266" cy="5153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" y="4961021"/>
            <a:ext cx="1059640" cy="1059640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46" y="4810458"/>
            <a:ext cx="1311913" cy="131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0" y="4863841"/>
            <a:ext cx="1205146" cy="120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3" y="4894913"/>
            <a:ext cx="1224424" cy="1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8887" y="3839712"/>
            <a:ext cx="10074227" cy="187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콜센터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맞춤형 매물 제공 가능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가능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서류들을 모두 제공하여 비대면 전자계약까지 가능하도록 구현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327819" y="3437562"/>
            <a:ext cx="9536363" cy="2151678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83747" y="5067966"/>
                <a:ext cx="1116195" cy="144329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C++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CSS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HTML.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320"/>
              <a:stretch/>
            </p:blipFill>
            <p:spPr>
              <a:xfrm>
                <a:off x="2484460" y="5073294"/>
                <a:ext cx="1043077" cy="143796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ect">
                <a:avLst/>
              </a:prstGeom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8" y="4689224"/>
            <a:ext cx="453004" cy="45300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5" y="2698163"/>
            <a:ext cx="508531" cy="50853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6" y="2796190"/>
            <a:ext cx="434979" cy="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560111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0" y="1934140"/>
            <a:ext cx="476150" cy="4761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3432314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63552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6" y="1904956"/>
            <a:ext cx="534519" cy="5345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22289" y="208371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85051" y="2083711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8" y="1877186"/>
            <a:ext cx="554603" cy="5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132856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310" y="2152726"/>
                <a:ext cx="2385318" cy="238531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653136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조세의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7" y="3402663"/>
            <a:ext cx="1899042" cy="18990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6216" y="5418505"/>
            <a:ext cx="2006343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3010" y="3263474"/>
            <a:ext cx="3141543" cy="3141543"/>
            <a:chOff x="6414785" y="2611232"/>
            <a:chExt cx="3441700" cy="3441700"/>
          </a:xfrm>
        </p:grpSpPr>
        <p:sp>
          <p:nvSpPr>
            <p:cNvPr id="22" name="타원 21"/>
            <p:cNvSpPr/>
            <p:nvPr/>
          </p:nvSpPr>
          <p:spPr>
            <a:xfrm>
              <a:off x="6414785" y="2611232"/>
              <a:ext cx="3441700" cy="34417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42416" y="5038408"/>
              <a:ext cx="19864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03" y="2797774"/>
              <a:ext cx="2144863" cy="2144863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971" y="5301208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endParaRPr lang="en-US" altLang="ko-KR" sz="3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3010" y="3263474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7183" y="5478972"/>
            <a:ext cx="1813200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8" y="3433747"/>
            <a:ext cx="1957806" cy="195780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50" y="3444927"/>
            <a:ext cx="1838514" cy="1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17099</TotalTime>
  <Words>3151</Words>
  <Application>Microsoft Office PowerPoint</Application>
  <PresentationFormat>와이드스크린</PresentationFormat>
  <Paragraphs>1056</Paragraphs>
  <Slides>50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Gidole</vt:lpstr>
      <vt:lpstr>Poppins Medium</vt:lpstr>
      <vt:lpstr>-apple-system</vt:lpstr>
      <vt:lpstr>MankSans</vt:lpstr>
      <vt:lpstr>Wingdings</vt:lpstr>
      <vt:lpstr>나눔바른고딕</vt:lpstr>
      <vt:lpstr>나눔스퀘어_ac ExtraBold</vt:lpstr>
      <vt:lpstr>맑은 고딕</vt:lpstr>
      <vt:lpstr>Arial</vt:lpstr>
      <vt:lpstr>굴림체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254</cp:revision>
  <dcterms:created xsi:type="dcterms:W3CDTF">2010-02-01T08:03:16Z</dcterms:created>
  <dcterms:modified xsi:type="dcterms:W3CDTF">2021-01-22T04:13:56Z</dcterms:modified>
  <cp:category>www.docstemplates.com</cp:category>
</cp:coreProperties>
</file>